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4533-4E2B-4B4B-B767-DCAE0FFC6E2C}" type="datetimeFigureOut">
              <a:rPr lang="hr-HR" smtClean="0"/>
              <a:t>22.10.2018.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D83-4F05-418A-A00B-DE2D3797FC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92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4533-4E2B-4B4B-B767-DCAE0FFC6E2C}" type="datetimeFigureOut">
              <a:rPr lang="hr-HR" smtClean="0"/>
              <a:t>22.10.2018.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D83-4F05-418A-A00B-DE2D3797FC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677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4533-4E2B-4B4B-B767-DCAE0FFC6E2C}" type="datetimeFigureOut">
              <a:rPr lang="hr-HR" smtClean="0"/>
              <a:t>22.10.2018.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D83-4F05-418A-A00B-DE2D3797FC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467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4533-4E2B-4B4B-B767-DCAE0FFC6E2C}" type="datetimeFigureOut">
              <a:rPr lang="hr-HR" smtClean="0"/>
              <a:t>22.10.2018.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D83-4F05-418A-A00B-DE2D3797FC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971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4533-4E2B-4B4B-B767-DCAE0FFC6E2C}" type="datetimeFigureOut">
              <a:rPr lang="hr-HR" smtClean="0"/>
              <a:t>22.10.2018.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D83-4F05-418A-A00B-DE2D3797FC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9119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4533-4E2B-4B4B-B767-DCAE0FFC6E2C}" type="datetimeFigureOut">
              <a:rPr lang="hr-HR" smtClean="0"/>
              <a:t>22.10.2018.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D83-4F05-418A-A00B-DE2D3797FC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7935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4533-4E2B-4B4B-B767-DCAE0FFC6E2C}" type="datetimeFigureOut">
              <a:rPr lang="hr-HR" smtClean="0"/>
              <a:t>22.10.2018.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D83-4F05-418A-A00B-DE2D3797FC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124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4533-4E2B-4B4B-B767-DCAE0FFC6E2C}" type="datetimeFigureOut">
              <a:rPr lang="hr-HR" smtClean="0"/>
              <a:t>22.10.2018.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D83-4F05-418A-A00B-DE2D3797FC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043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4533-4E2B-4B4B-B767-DCAE0FFC6E2C}" type="datetimeFigureOut">
              <a:rPr lang="hr-HR" smtClean="0"/>
              <a:t>22.10.2018.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D83-4F05-418A-A00B-DE2D3797FC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343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4533-4E2B-4B4B-B767-DCAE0FFC6E2C}" type="datetimeFigureOut">
              <a:rPr lang="hr-HR" smtClean="0"/>
              <a:t>22.10.2018.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D83-4F05-418A-A00B-DE2D3797FC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010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4533-4E2B-4B4B-B767-DCAE0FFC6E2C}" type="datetimeFigureOut">
              <a:rPr lang="hr-HR" smtClean="0"/>
              <a:t>22.10.2018.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D83-4F05-418A-A00B-DE2D3797FC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004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F4533-4E2B-4B4B-B767-DCAE0FFC6E2C}" type="datetimeFigureOut">
              <a:rPr lang="hr-HR" smtClean="0"/>
              <a:t>22.10.2018.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DAD83-4F05-418A-A00B-DE2D3797FC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126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11759" cy="5119352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18208"/>
            <a:ext cx="12211758" cy="2839791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1" b="11720"/>
          <a:stretch/>
        </p:blipFill>
        <p:spPr>
          <a:xfrm>
            <a:off x="-2" y="0"/>
            <a:ext cx="12192002" cy="1004552"/>
          </a:xfrm>
          <a:prstGeom prst="rect">
            <a:avLst/>
          </a:prstGeom>
        </p:spPr>
      </p:pic>
      <p:sp>
        <p:nvSpPr>
          <p:cNvPr id="8" name="TekstniOkvir 7"/>
          <p:cNvSpPr txBox="1"/>
          <p:nvPr/>
        </p:nvSpPr>
        <p:spPr>
          <a:xfrm>
            <a:off x="949608" y="1111933"/>
            <a:ext cx="1040955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sz="3200" b="1" dirty="0"/>
              <a:t>N</a:t>
            </a:r>
            <a:r>
              <a:rPr lang="hr-HR" sz="3200" b="1" dirty="0" smtClean="0"/>
              <a:t>aziv projekta: </a:t>
            </a:r>
            <a:r>
              <a:rPr lang="hr-HR" sz="3200" dirty="0"/>
              <a:t>Provedba programa </a:t>
            </a:r>
            <a:r>
              <a:rPr lang="hr-HR" sz="3200" dirty="0" err="1"/>
              <a:t>izobrazno</a:t>
            </a:r>
            <a:r>
              <a:rPr lang="hr-HR" sz="3200" dirty="0"/>
              <a:t> – </a:t>
            </a:r>
            <a:r>
              <a:rPr lang="hr-HR" sz="3200" dirty="0" smtClean="0"/>
              <a:t>informativnih </a:t>
            </a:r>
            <a:r>
              <a:rPr lang="hr-HR" sz="3200" dirty="0"/>
              <a:t>aktivnosti o održivom gospodarenju otpadom za područje </a:t>
            </a:r>
            <a:r>
              <a:rPr lang="hr-HR" sz="3200" dirty="0" smtClean="0"/>
              <a:t>grada Ivanca</a:t>
            </a:r>
          </a:p>
          <a:p>
            <a:pPr algn="just"/>
            <a:r>
              <a:rPr lang="hr-HR" sz="3200" b="1" dirty="0" smtClean="0"/>
              <a:t/>
            </a:r>
            <a:br>
              <a:rPr lang="hr-HR" sz="3200" b="1" dirty="0" smtClean="0"/>
            </a:br>
            <a:r>
              <a:rPr lang="hr-HR" sz="3200" b="1" dirty="0" smtClean="0"/>
              <a:t>Naziv korisnika: </a:t>
            </a:r>
            <a:r>
              <a:rPr lang="hr-HR" sz="3200" dirty="0"/>
              <a:t>Grad </a:t>
            </a:r>
            <a:r>
              <a:rPr lang="hr-HR" sz="3200" dirty="0" smtClean="0"/>
              <a:t>Ivanec</a:t>
            </a:r>
            <a:endParaRPr lang="hr-HR" sz="3200" dirty="0"/>
          </a:p>
          <a:p>
            <a:r>
              <a:rPr lang="hr-HR" sz="3200" b="1" dirty="0"/>
              <a:t>Ukupna vrijednost </a:t>
            </a:r>
            <a:r>
              <a:rPr lang="hr-HR" sz="3200" b="1" dirty="0" smtClean="0"/>
              <a:t>projekta: </a:t>
            </a:r>
            <a:r>
              <a:rPr lang="hr-HR" sz="3200" dirty="0" smtClean="0"/>
              <a:t>356.675,97 </a:t>
            </a:r>
            <a:r>
              <a:rPr lang="hr-HR" sz="3200" dirty="0"/>
              <a:t>kn </a:t>
            </a:r>
          </a:p>
          <a:p>
            <a:r>
              <a:rPr lang="hr-HR" sz="3200" b="1" dirty="0"/>
              <a:t>EU sufinanciranje </a:t>
            </a:r>
            <a:r>
              <a:rPr lang="hr-HR" sz="3200" b="1" dirty="0" smtClean="0"/>
              <a:t>projekta: </a:t>
            </a:r>
            <a:r>
              <a:rPr lang="hr-HR" sz="3200" dirty="0" smtClean="0"/>
              <a:t>285.143,44 </a:t>
            </a:r>
            <a:r>
              <a:rPr lang="hr-HR" sz="3200" dirty="0"/>
              <a:t>kn </a:t>
            </a:r>
          </a:p>
        </p:txBody>
      </p:sp>
    </p:spTree>
    <p:extLst>
      <p:ext uri="{BB962C8B-B14F-4D97-AF65-F5344CB8AC3E}">
        <p14:creationId xmlns:p14="http://schemas.microsoft.com/office/powerpoint/2010/main" val="427398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Široki zaslon</PresentationFormat>
  <Paragraphs>4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sustava Office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Nikola</dc:creator>
  <cp:lastModifiedBy>Nikola</cp:lastModifiedBy>
  <cp:revision>2</cp:revision>
  <dcterms:created xsi:type="dcterms:W3CDTF">2018-10-22T11:23:39Z</dcterms:created>
  <dcterms:modified xsi:type="dcterms:W3CDTF">2018-10-22T11:25:42Z</dcterms:modified>
</cp:coreProperties>
</file>